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8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04" r:id="rId28"/>
    <p:sldId id="305" r:id="rId29"/>
    <p:sldId id="306" r:id="rId30"/>
    <p:sldId id="307" r:id="rId31"/>
    <p:sldId id="308" r:id="rId32"/>
    <p:sldId id="283" r:id="rId33"/>
    <p:sldId id="284" r:id="rId34"/>
    <p:sldId id="285" r:id="rId35"/>
    <p:sldId id="286" r:id="rId36"/>
    <p:sldId id="292" r:id="rId37"/>
    <p:sldId id="287" r:id="rId38"/>
    <p:sldId id="288" r:id="rId39"/>
    <p:sldId id="289" r:id="rId40"/>
    <p:sldId id="290" r:id="rId41"/>
    <p:sldId id="291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88D4F-539A-4913-A4A5-5BE76626FB29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0B4B0-62B7-47CC-8D01-1DB3091E1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30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ctr">
              <a:buFontTx/>
              <a:buNone/>
              <a:defRPr sz="15000"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 marL="0" indent="0" algn="ctr">
              <a:buFontTx/>
              <a:buNone/>
              <a:defRPr sz="15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Dolch</a:t>
            </a:r>
            <a:r>
              <a:rPr lang="en-US" dirty="0" smtClean="0"/>
              <a:t> </a:t>
            </a:r>
            <a:r>
              <a:rPr lang="en-US" dirty="0" smtClean="0"/>
              <a:t>Sight </a:t>
            </a:r>
            <a:r>
              <a:rPr lang="en-US" dirty="0" smtClean="0"/>
              <a:t>Words – 95 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Three Oaks Public School 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500" dirty="0" smtClean="0"/>
              <a:t>birthday</a:t>
            </a:r>
            <a:endParaRPr lang="en-US" sz="14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6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 smtClean="0"/>
              <a:t>apple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174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chicken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500" dirty="0" smtClean="0"/>
              <a:t>Christmas</a:t>
            </a:r>
            <a:endParaRPr lang="en-US" sz="12500" dirty="0"/>
          </a:p>
        </p:txBody>
      </p:sp>
    </p:spTree>
    <p:extLst>
      <p:ext uri="{BB962C8B-B14F-4D97-AF65-F5344CB8AC3E}">
        <p14:creationId xmlns:p14="http://schemas.microsoft.com/office/powerpoint/2010/main" val="17732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1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91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9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baby</a:t>
            </a:r>
            <a:endParaRPr lang="en-US" sz="15000" dirty="0" smtClean="0"/>
          </a:p>
        </p:txBody>
      </p:sp>
    </p:spTree>
    <p:extLst>
      <p:ext uri="{BB962C8B-B14F-4D97-AF65-F5344CB8AC3E}">
        <p14:creationId xmlns:p14="http://schemas.microsoft.com/office/powerpoint/2010/main" val="14726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29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16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good-bye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1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244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514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175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903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757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028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5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5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439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258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597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743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371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983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714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118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899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rabbit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2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073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283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35623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Santa Claus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6494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7903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823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932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502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54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6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2684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squirrel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164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667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5111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4466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8391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3670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3072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4528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38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bird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2425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49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3121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1351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1724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9948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42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3">
      <a:dk1>
        <a:srgbClr val="5F4700"/>
      </a:dk1>
      <a:lt1>
        <a:srgbClr val="FFE599"/>
      </a:lt1>
      <a:dk2>
        <a:srgbClr val="7F6000"/>
      </a:dk2>
      <a:lt2>
        <a:srgbClr val="FFF2CB"/>
      </a:lt2>
      <a:accent1>
        <a:srgbClr val="72A376"/>
      </a:accent1>
      <a:accent2>
        <a:srgbClr val="B0CCB0"/>
      </a:accent2>
      <a:accent3>
        <a:srgbClr val="CE6868"/>
      </a:accent3>
      <a:accent4>
        <a:srgbClr val="C0BEAF"/>
      </a:accent4>
      <a:accent5>
        <a:srgbClr val="CEC597"/>
      </a:accent5>
      <a:accent6>
        <a:srgbClr val="66A7B8"/>
      </a:accent6>
      <a:hlink>
        <a:srgbClr val="7C1A1A"/>
      </a:hlink>
      <a:folHlink>
        <a:srgbClr val="481A1C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177</TotalTime>
  <Words>107</Words>
  <Application>Microsoft Office PowerPoint</Application>
  <PresentationFormat>On-screen Show (4:3)</PresentationFormat>
  <Paragraphs>97</Paragraphs>
  <Slides>96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Opulent</vt:lpstr>
      <vt:lpstr>Dolch Sight Words – 95 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Preprimer Sight Words</dc:title>
  <dc:creator>Valued Acer Customer</dc:creator>
  <cp:lastModifiedBy>Valued Acer Customer</cp:lastModifiedBy>
  <cp:revision>9</cp:revision>
  <cp:lastPrinted>2011-12-02T18:56:11Z</cp:lastPrinted>
  <dcterms:created xsi:type="dcterms:W3CDTF">2011-10-26T20:10:50Z</dcterms:created>
  <dcterms:modified xsi:type="dcterms:W3CDTF">2011-12-02T20:43:37Z</dcterms:modified>
</cp:coreProperties>
</file>