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2" r:id="rId33"/>
    <p:sldId id="287" r:id="rId34"/>
    <p:sldId id="288" r:id="rId35"/>
    <p:sldId id="289" r:id="rId36"/>
    <p:sldId id="290" r:id="rId37"/>
    <p:sldId id="291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0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A0A7200-46CB-4BA6-9D98-CF92E939744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 algn="ctr">
              <a:buFontTx/>
              <a:buNone/>
              <a:defRPr sz="15000"/>
            </a:lvl1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0A7200-46CB-4BA6-9D98-CF92E939744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A0A7200-46CB-4BA6-9D98-CF92E939744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 marL="0" indent="0" algn="ctr">
              <a:buFontTx/>
              <a:buNone/>
              <a:defRPr sz="15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0A7200-46CB-4BA6-9D98-CF92E939744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A0A7200-46CB-4BA6-9D98-CF92E939744F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D6841F4-4EB9-4798-B31B-847CF6552E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Blue </a:t>
            </a:r>
            <a:r>
              <a:rPr lang="en-US" dirty="0" smtClean="0"/>
              <a:t>Sight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Three Oaks Public School Academy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call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1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cold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31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36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0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72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8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7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6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5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000" dirty="0" smtClean="0"/>
              <a:t>always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2174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8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7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5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24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03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01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94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4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9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5000" dirty="0" smtClean="0"/>
              <a:t>around</a:t>
            </a:r>
            <a:endParaRPr lang="en-US" sz="15000" dirty="0" smtClean="0"/>
          </a:p>
        </p:txBody>
      </p:sp>
    </p:spTree>
    <p:extLst>
      <p:ext uri="{BB962C8B-B14F-4D97-AF65-F5344CB8AC3E}">
        <p14:creationId xmlns:p14="http://schemas.microsoft.com/office/powerpoint/2010/main" val="147260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sleep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92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8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9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25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79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4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5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617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8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62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1165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78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5094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417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3093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962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32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been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51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best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25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both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10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07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5">
      <a:dk1>
        <a:srgbClr val="202A32"/>
      </a:dk1>
      <a:lt1>
        <a:srgbClr val="5DD3FF"/>
      </a:lt1>
      <a:dk2>
        <a:srgbClr val="0000FF"/>
      </a:dk2>
      <a:lt2>
        <a:srgbClr val="BDCBD4"/>
      </a:lt2>
      <a:accent1>
        <a:srgbClr val="6F6F74"/>
      </a:accent1>
      <a:accent2>
        <a:srgbClr val="A3CCD8"/>
      </a:accent2>
      <a:accent3>
        <a:srgbClr val="E0EEF2"/>
      </a:accent3>
      <a:accent4>
        <a:srgbClr val="D1C2C7"/>
      </a:accent4>
      <a:accent5>
        <a:srgbClr val="C2DDE5"/>
      </a:accent5>
      <a:accent6>
        <a:srgbClr val="8D6974"/>
      </a:accent6>
      <a:hlink>
        <a:srgbClr val="7030A0"/>
      </a:hlink>
      <a:folHlink>
        <a:srgbClr val="FF000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</TotalTime>
  <Words>55</Words>
  <Application>Microsoft Office PowerPoint</Application>
  <PresentationFormat>On-screen Show (4:3)</PresentationFormat>
  <Paragraphs>49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Opulent</vt:lpstr>
      <vt:lpstr>Blue Sight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Preprimer Sight Words</dc:title>
  <dc:creator>Valued Acer Customer</dc:creator>
  <cp:lastModifiedBy>Valued Acer Customer</cp:lastModifiedBy>
  <cp:revision>8</cp:revision>
  <dcterms:created xsi:type="dcterms:W3CDTF">2011-10-26T20:10:50Z</dcterms:created>
  <dcterms:modified xsi:type="dcterms:W3CDTF">2012-03-26T12:09:40Z</dcterms:modified>
</cp:coreProperties>
</file>