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2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0A7200-46CB-4BA6-9D98-CF92E939744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ctr">
              <a:buFontTx/>
              <a:buNone/>
              <a:defRPr sz="15000"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0A7200-46CB-4BA6-9D98-CF92E939744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0A7200-46CB-4BA6-9D98-CF92E939744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 marL="0" indent="0" algn="ctr">
              <a:buFontTx/>
              <a:buNone/>
              <a:defRPr sz="15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0A7200-46CB-4BA6-9D98-CF92E939744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Green Sight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Three Oaks Public School 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6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8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5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 smtClean="0"/>
              <a:t>after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2174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9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14726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61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1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ask</a:t>
            </a:r>
          </a:p>
        </p:txBody>
      </p:sp>
    </p:spTree>
    <p:extLst>
      <p:ext uri="{BB962C8B-B14F-4D97-AF65-F5344CB8AC3E}">
        <p14:creationId xmlns:p14="http://schemas.microsoft.com/office/powerpoint/2010/main" val="34025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could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4">
      <a:dk1>
        <a:srgbClr val="6F9400"/>
      </a:dk1>
      <a:lt1>
        <a:sysClr val="window" lastClr="FFFFFF"/>
      </a:lt1>
      <a:dk2>
        <a:srgbClr val="74A50F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49</Words>
  <Application>Microsoft Office PowerPoint</Application>
  <PresentationFormat>On-screen Show (4:3)</PresentationFormat>
  <Paragraphs>43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Opulent</vt:lpstr>
      <vt:lpstr>Green Sight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Preprimer Sight Words</dc:title>
  <dc:creator>Valued Acer Customer</dc:creator>
  <cp:lastModifiedBy>Elizabeth L. Szymanski</cp:lastModifiedBy>
  <cp:revision>8</cp:revision>
  <dcterms:created xsi:type="dcterms:W3CDTF">2011-10-26T20:10:50Z</dcterms:created>
  <dcterms:modified xsi:type="dcterms:W3CDTF">2013-04-09T16:53:47Z</dcterms:modified>
</cp:coreProperties>
</file>